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36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65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54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3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29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26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94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65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32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7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87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8311-2739-4E9D-959E-CA2727C7D88D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60F3D-4513-43CF-B107-363B09E1F0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22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12986" y="2210560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Dispensa de recadastramento PRESENCIAL – 2021</a:t>
            </a:r>
          </a:p>
          <a:p>
            <a:pPr algn="just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a portaria 20/2021, fica dispensado o Recadastramento PRESENCIAL no Instituto PREVIVAG. </a:t>
            </a:r>
          </a:p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2695" y="0"/>
            <a:ext cx="16680793" cy="40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231" y="200990"/>
            <a:ext cx="8996755" cy="144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2112986" y="372793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 de recadastramento – 2021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Via telefone (65)3686-1468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pt-BR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(65)3686-2405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632" y="4192064"/>
            <a:ext cx="569740" cy="483097"/>
          </a:xfrm>
          <a:prstGeom prst="rect">
            <a:avLst/>
          </a:prstGeom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2092372" y="52022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Dados necessários:</a:t>
            </a:r>
          </a:p>
          <a:p>
            <a:pPr algn="just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Nome completo, Documentos pessoais como RG, CPF, Comprovante de endereço e telefone atualizados. </a:t>
            </a:r>
          </a:p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19082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agenda</dc:creator>
  <cp:lastModifiedBy>agenda</cp:lastModifiedBy>
  <cp:revision>5</cp:revision>
  <dcterms:created xsi:type="dcterms:W3CDTF">2021-01-22T14:23:32Z</dcterms:created>
  <dcterms:modified xsi:type="dcterms:W3CDTF">2021-03-01T16:16:44Z</dcterms:modified>
</cp:coreProperties>
</file>